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4" d="100"/>
          <a:sy n="174" d="100"/>
        </p:scale>
        <p:origin x="-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39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76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23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41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9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46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85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2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5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8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658E7-75D6-A248-8057-EDCF1280DC9C}" type="datetimeFigureOut">
              <a:rPr lang="fr-FR" smtClean="0"/>
              <a:t>19-11-20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80EF9-7BF6-624C-A823-5826E54A9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86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GA-2019_diap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7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2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2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2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9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2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4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3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5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6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GA-2019_diapo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Présentation à l'écran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Nature Québec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Nature  Québec </dc:creator>
  <cp:lastModifiedBy>Nature  Québec </cp:lastModifiedBy>
  <cp:revision>1</cp:revision>
  <dcterms:created xsi:type="dcterms:W3CDTF">2019-11-20T18:42:25Z</dcterms:created>
  <dcterms:modified xsi:type="dcterms:W3CDTF">2019-11-20T18:47:24Z</dcterms:modified>
</cp:coreProperties>
</file>